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76D790E-4C1D-4571-AD7D-EEBA78824256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Раздел без заголовка" id="{1B134A88-6D38-419C-AB8B-9971274691B7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794B8FA-B2AA-416D-8E12-C55FEAE2E0D2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F9DB773-A987-4381-8EE0-69C9CEEF56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izhi.karelia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vlovskart.spb.ru/russian/palace/interior/page3.html" TargetMode="External"/><Relationship Id="rId13" Type="http://schemas.openxmlformats.org/officeDocument/2006/relationships/hyperlink" Target="http://encyclopedia.mil.ru/encyclopedia/museums.htm" TargetMode="External"/><Relationship Id="rId3" Type="http://schemas.openxmlformats.org/officeDocument/2006/relationships/hyperlink" Target="http://tours.kremlin.ru/" TargetMode="External"/><Relationship Id="rId7" Type="http://schemas.openxmlformats.org/officeDocument/2006/relationships/hyperlink" Target="http://www.rmtour.ru/rus" TargetMode="External"/><Relationship Id="rId12" Type="http://schemas.openxmlformats.org/officeDocument/2006/relationships/hyperlink" Target="http://kizhi.karelia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0-360.ru/" TargetMode="External"/><Relationship Id="rId11" Type="http://schemas.openxmlformats.org/officeDocument/2006/relationships/hyperlink" Target="http://tour3d.semenkovo.ru/" TargetMode="External"/><Relationship Id="rId5" Type="http://schemas.openxmlformats.org/officeDocument/2006/relationships/hyperlink" Target="http://www.kp.ru/daily/infografika/cosmos" TargetMode="External"/><Relationship Id="rId15" Type="http://schemas.openxmlformats.org/officeDocument/2006/relationships/hyperlink" Target="http://www.yaltazoo.org/virtualtour" TargetMode="External"/><Relationship Id="rId10" Type="http://schemas.openxmlformats.org/officeDocument/2006/relationships/hyperlink" Target="http://www.blog510.com/" TargetMode="External"/><Relationship Id="rId4" Type="http://schemas.openxmlformats.org/officeDocument/2006/relationships/hyperlink" Target="http://www.mn.ru/files/bolshoi/tour" TargetMode="External"/><Relationship Id="rId9" Type="http://schemas.openxmlformats.org/officeDocument/2006/relationships/hyperlink" Target="http://novgorod-tour.ru/excursion" TargetMode="External"/><Relationship Id="rId14" Type="http://schemas.openxmlformats.org/officeDocument/2006/relationships/hyperlink" Target="http://rzd.ru/steam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сад № 30 города Ставрополя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24847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ВИРТУАЛЬНЫЕ ПУТЕШЕСТВИЯ ДОШКОЛЬНИКОВ</a:t>
            </a:r>
          </a:p>
          <a:p>
            <a:endParaRPr 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</a:p>
          <a:p>
            <a:pPr algn="r"/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МБДОУ д\с № 30</a:t>
            </a:r>
          </a:p>
          <a:p>
            <a:pPr algn="r"/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Гринько В.М.</a:t>
            </a:r>
            <a:endParaRPr lang="ru-RU" sz="16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Ставрополь 2022 г.</a:t>
            </a:r>
            <a:endParaRPr lang="ru-RU" sz="16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0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404665"/>
            <a:ext cx="741682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Виртуальная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экскурсия (работа с соответствующими материалами Интернет-ресурса: видео, фотоматериалами, работа с моделью, текстом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первичному восприятию материала (Какое настроение после экскурсии? Что увидели? Что особенно понравилось? О чем хотели бы больше узнать?), рекомендации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 источников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для поиска ответов на индивидуальные вопросы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55576" y="130534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4. Включение воспитанников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разнообразную деятельность, расширяющую представление о предмете экскурсии. Это может быть творческая работа - рисунок, письмо, проект, поделка (индивидуальная или групповая). Можно использовать дополнительный материал, например, видеофильм об исторических событиях, сцену спектакля, балета, мультфильм и др. Ряд рекомендованных ресурсов (например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http://kizhi.karelia.ru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 дидактические игры, викторины по рассматриваемому материалу. 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5. Отзыв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виртуальном путешествии (экскурсии), рефлексия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2495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" y="-3810000"/>
            <a:ext cx="9143999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150091" y="692696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476673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Интересной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проведения занятий с использованием ИКТ являются виртуальные экскурсии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путешествия.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советской энциклопедии слово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«экскурсия» трактуется как посещение достопримечательных чем-либо объектов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(памятники культуры, музеи, предприятия, местность и т.д.), а также как форма и метод приобретения знаний.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Экскурсию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одну из возможных форм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можно отнести 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сопутствующим формам образовательного процесса, подчеркивая наглядность и широкие возможности для организации наблюдения, сопоставления и обобщения информации, исследовательской, экспериментальной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8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" y="-381000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43608" y="692696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Экскурсия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форма организации образовательного процесса объединяет его с реальной жизнью и обеспечивает детям через их непосредственные наблюдения знакомство с предметами и явлениями в их естественном окружении.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Развитие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технических средств, компьютеризация, возможность использования в образовательном процессе ресурсов сети Интернет значительно расширили возможности использования экскурсий в образовательном процессе, сделав путешествие виртуальным.</a:t>
            </a:r>
          </a:p>
        </p:txBody>
      </p:sp>
    </p:spTree>
    <p:extLst>
      <p:ext uri="{BB962C8B-B14F-4D97-AF65-F5344CB8AC3E}">
        <p14:creationId xmlns:p14="http://schemas.microsoft.com/office/powerpoint/2010/main" val="197156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" y="-3843528"/>
            <a:ext cx="9296400" cy="107228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0" y="457200"/>
            <a:ext cx="92964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- это способ реалистичного отображения трехмерного многоэлементного пространства на экране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Элементами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виртуального путешествия, как правило, являются сферические панорамы, соединенные между собой интерактивными ссылками-переходами, между которыми в процессе просмотра можно виртуально «перемещаться». Виртуальное путешествие создает «эффект присутствия» - яркие, запоминающиеся зрительные образы, и позволяет получить наиболее полную информацию по рассматриваемому вопросу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9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03904"/>
            <a:ext cx="9198864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971600" y="548680"/>
            <a:ext cx="770485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зрения включения виртуальных экскурсий (путешествий) в образовательный процесс перед педагогом встают две проблемы: какие ресурсы можно использовать для организации виртуальных путешествий и какова методика проведения занятий в данной форме.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сети Интернет представлено достаточно много материалов, которые можно использовать для организации виртуальных экскурсий детей.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336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5760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467544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http://tours.kremlin.ru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по московскому Кремлю;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mn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files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bolshoi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tour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виртуальная экскурсия по Большому театру;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http://www.kp.ru/daily/infografika/cosmos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в Московский планетарий;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http://0-360.ru/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по городу Казань, кремлю; 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http://www.rmtour.ru/rus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по Русскому музею;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http://www.pavlovskart.spb.ru/russian/palace/interior/page3.html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по дворцу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г.Павловска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://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novgorod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-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tour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ru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excursion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виртуальная экскурсия по Новгородскому кремлю;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http://www.blog510.com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панорамы Москвы, Санкт-Петербурга, виртуальные путешествия по Байкалу, Эльбрусу и другим памятникам природы;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http://tour3d.semenkovo.ru/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по этнографическому музею в деревне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Семенково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Вологодской области;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http://kizhi.karelia.ru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виртуальное путешествие в Кижи;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http://encyclopedia.mil.ru/encyclopedia/museums.htm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виртуальные экскурсии в музеи военной тематики (панорама Бородинского сражения, музей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Г.Жукова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музей ракетных сил, военного корабля);</a:t>
            </a:r>
          </a:p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http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://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rzd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ru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/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steams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/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экскурсия в виртуальный музей паровозов;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http://www.yaltazoo.org/virtualtour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виртуальная экскурсия по зоопарку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г.Ялты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005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0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971600" y="620688"/>
            <a:ext cx="7200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Виртуальные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путешествия могут быть многообразными и соответствовать запросам воспитанников с самыми разными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интересами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7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" y="-3657600"/>
            <a:ext cx="9143999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683568" y="1124744"/>
            <a:ext cx="83551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ВИРТУАЛЬНОГО ПУТЕШЕСТВИЯ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31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28288"/>
            <a:ext cx="9144000" cy="106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547664" y="908720"/>
            <a:ext cx="67687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педагога, формирующее мотивацию (Ребята, мы с вами уже беседовали на тему «Москва - столица нашей Родины». Что мы уже знаем о Москве? Что бы Вы еще хотели узнать, в каких уголках Москвы побывать?), совместная постановка цели и задач занятия (Цель нашего занятия - совершить виртуальное путешествие по московскому Кремлю, Красной площади, посетить Большой театр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457200" indent="-457200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42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704</Words>
  <Application>Microsoft Office PowerPoint</Application>
  <PresentationFormat>Экран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Candara</vt:lpstr>
      <vt:lpstr>Symbol</vt:lpstr>
      <vt:lpstr>Times New Roman</vt:lpstr>
      <vt:lpstr>Волна</vt:lpstr>
      <vt:lpstr>Муниципальное бюджетное дошкольное образовательное учреждение  детский сад № 30 города Ставрополя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Sad11</dc:creator>
  <cp:lastModifiedBy>Пользователь</cp:lastModifiedBy>
  <cp:revision>20</cp:revision>
  <dcterms:created xsi:type="dcterms:W3CDTF">2014-08-25T11:16:00Z</dcterms:created>
  <dcterms:modified xsi:type="dcterms:W3CDTF">2023-01-02T08:58:46Z</dcterms:modified>
</cp:coreProperties>
</file>